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74ABF-DEC5-43F0-80AC-75E3539888B0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FEA3A-D4FA-46C4-AD17-5AA6994B5F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kremlin_and_red_square_fireworks_moscow_russ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66800" y="5534561"/>
            <a:ext cx="670619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RUSSIAN FOOD</a:t>
            </a:r>
            <a:endParaRPr lang="en-US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nmm054</dc:creator>
  <cp:lastModifiedBy>nmm054</cp:lastModifiedBy>
  <cp:revision>2</cp:revision>
  <dcterms:created xsi:type="dcterms:W3CDTF">2013-03-01T19:07:55Z</dcterms:created>
  <dcterms:modified xsi:type="dcterms:W3CDTF">2013-03-01T19:23:10Z</dcterms:modified>
</cp:coreProperties>
</file>